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58" r:id="rId5"/>
    <p:sldId id="261" r:id="rId6"/>
    <p:sldId id="262" r:id="rId7"/>
    <p:sldId id="267" r:id="rId8"/>
    <p:sldId id="268" r:id="rId9"/>
    <p:sldId id="282" r:id="rId10"/>
    <p:sldId id="283" r:id="rId11"/>
    <p:sldId id="284" r:id="rId12"/>
    <p:sldId id="285" r:id="rId13"/>
    <p:sldId id="301" r:id="rId14"/>
    <p:sldId id="302" r:id="rId15"/>
    <p:sldId id="274" r:id="rId16"/>
    <p:sldId id="281" r:id="rId17"/>
    <p:sldId id="286" r:id="rId18"/>
    <p:sldId id="287" r:id="rId19"/>
    <p:sldId id="288" r:id="rId20"/>
    <p:sldId id="289" r:id="rId21"/>
    <p:sldId id="290" r:id="rId22"/>
    <p:sldId id="291" r:id="rId23"/>
    <p:sldId id="303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C63D4-B69D-4473-8133-8EF7546AB02B}" type="doc">
      <dgm:prSet loTypeId="urn:microsoft.com/office/officeart/2005/8/layout/hierarchy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26D86-E4EF-4415-A6E7-30F92E10EE1A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প্রাণিজগত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23B2DEC-4064-4C4A-9C72-1A3D36B4DC0F}" type="parTrans" cxnId="{9A052E1B-CA24-41D6-96E3-C09303F7F819}">
      <dgm:prSet/>
      <dgm:spPr/>
      <dgm:t>
        <a:bodyPr/>
        <a:lstStyle/>
        <a:p>
          <a:endParaRPr lang="en-US"/>
        </a:p>
      </dgm:t>
    </dgm:pt>
    <dgm:pt modelId="{8B95E33B-39C1-4BEE-8DCF-90B4D82801E4}" type="sibTrans" cxnId="{9A052E1B-CA24-41D6-96E3-C09303F7F819}">
      <dgm:prSet/>
      <dgm:spPr/>
      <dgm:t>
        <a:bodyPr/>
        <a:lstStyle/>
        <a:p>
          <a:endParaRPr lang="en-US"/>
        </a:p>
      </dgm:t>
    </dgm:pt>
    <dgm:pt modelId="{45566040-758F-411E-A491-5BEAE8E57115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অমেরুদন্ডী</a:t>
          </a:r>
          <a:endParaRPr lang="en-US" dirty="0"/>
        </a:p>
      </dgm:t>
    </dgm:pt>
    <dgm:pt modelId="{65AE3731-DDCC-4420-A012-0C64A03BF20D}" type="parTrans" cxnId="{09CC8DEB-4E71-44B1-AB05-8B62C7395048}">
      <dgm:prSet/>
      <dgm:spPr/>
      <dgm:t>
        <a:bodyPr/>
        <a:lstStyle/>
        <a:p>
          <a:endParaRPr lang="en-US"/>
        </a:p>
      </dgm:t>
    </dgm:pt>
    <dgm:pt modelId="{F6F84D1E-C038-43C5-91C7-8B04EF9974FF}" type="sibTrans" cxnId="{09CC8DEB-4E71-44B1-AB05-8B62C7395048}">
      <dgm:prSet/>
      <dgm:spPr/>
      <dgm:t>
        <a:bodyPr/>
        <a:lstStyle/>
        <a:p>
          <a:endParaRPr lang="en-US"/>
        </a:p>
      </dgm:t>
    </dgm:pt>
    <dgm:pt modelId="{EF174481-059E-4C11-AB2C-B52FBFD9922A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মেরুদন্ডী</a:t>
          </a:r>
          <a:endParaRPr lang="en-US" dirty="0"/>
        </a:p>
      </dgm:t>
    </dgm:pt>
    <dgm:pt modelId="{E8BE489B-4C02-4497-8FFB-7BBEE92B1BB9}" type="parTrans" cxnId="{F5B80F6A-4B8C-4A30-A623-7011A8D56532}">
      <dgm:prSet/>
      <dgm:spPr/>
      <dgm:t>
        <a:bodyPr/>
        <a:lstStyle/>
        <a:p>
          <a:endParaRPr lang="en-US"/>
        </a:p>
      </dgm:t>
    </dgm:pt>
    <dgm:pt modelId="{A28F0074-B00D-4F60-9D6D-C895B46D668D}" type="sibTrans" cxnId="{F5B80F6A-4B8C-4A30-A623-7011A8D56532}">
      <dgm:prSet/>
      <dgm:spPr/>
      <dgm:t>
        <a:bodyPr/>
        <a:lstStyle/>
        <a:p>
          <a:endParaRPr lang="en-US"/>
        </a:p>
      </dgm:t>
    </dgm:pt>
    <dgm:pt modelId="{95FE768C-F152-4EBD-BE82-812173F7F6E2}" type="pres">
      <dgm:prSet presAssocID="{E36C63D4-B69D-4473-8133-8EF7546AB0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A1F085-0564-4CCA-B89D-0E1CFCAD8B12}" type="pres">
      <dgm:prSet presAssocID="{05326D86-E4EF-4415-A6E7-30F92E10EE1A}" presName="vertOne" presStyleCnt="0"/>
      <dgm:spPr/>
    </dgm:pt>
    <dgm:pt modelId="{DE129015-0C77-401F-A5F2-1B005DE50C0B}" type="pres">
      <dgm:prSet presAssocID="{05326D86-E4EF-4415-A6E7-30F92E10EE1A}" presName="txOne" presStyleLbl="node0" presStyleIdx="0" presStyleCnt="1">
        <dgm:presLayoutVars>
          <dgm:chPref val="3"/>
        </dgm:presLayoutVars>
      </dgm:prSet>
      <dgm:spPr/>
    </dgm:pt>
    <dgm:pt modelId="{2D3F2268-55E9-42A1-B57E-42075C3CCEE5}" type="pres">
      <dgm:prSet presAssocID="{05326D86-E4EF-4415-A6E7-30F92E10EE1A}" presName="parTransOne" presStyleCnt="0"/>
      <dgm:spPr/>
    </dgm:pt>
    <dgm:pt modelId="{0051F8B1-BF20-433B-8242-09EF0934924C}" type="pres">
      <dgm:prSet presAssocID="{05326D86-E4EF-4415-A6E7-30F92E10EE1A}" presName="horzOne" presStyleCnt="0"/>
      <dgm:spPr/>
    </dgm:pt>
    <dgm:pt modelId="{7BAF7D1D-FCE0-4A4F-8385-D23F88D808BD}" type="pres">
      <dgm:prSet presAssocID="{45566040-758F-411E-A491-5BEAE8E57115}" presName="vertTwo" presStyleCnt="0"/>
      <dgm:spPr/>
    </dgm:pt>
    <dgm:pt modelId="{D4F63123-F4DA-4D93-BAC8-264BCE6DCE71}" type="pres">
      <dgm:prSet presAssocID="{45566040-758F-411E-A491-5BEAE8E57115}" presName="txTwo" presStyleLbl="node2" presStyleIdx="0" presStyleCnt="2">
        <dgm:presLayoutVars>
          <dgm:chPref val="3"/>
        </dgm:presLayoutVars>
      </dgm:prSet>
      <dgm:spPr/>
    </dgm:pt>
    <dgm:pt modelId="{41822BB7-322B-40CD-99D2-5BBA08D8236A}" type="pres">
      <dgm:prSet presAssocID="{45566040-758F-411E-A491-5BEAE8E57115}" presName="horzTwo" presStyleCnt="0"/>
      <dgm:spPr/>
    </dgm:pt>
    <dgm:pt modelId="{F718479D-516C-46BD-80F0-FB30DBB8B91C}" type="pres">
      <dgm:prSet presAssocID="{F6F84D1E-C038-43C5-91C7-8B04EF9974FF}" presName="sibSpaceTwo" presStyleCnt="0"/>
      <dgm:spPr/>
    </dgm:pt>
    <dgm:pt modelId="{8C08A5AA-1DD7-496F-981B-6997A5A8D868}" type="pres">
      <dgm:prSet presAssocID="{EF174481-059E-4C11-AB2C-B52FBFD9922A}" presName="vertTwo" presStyleCnt="0"/>
      <dgm:spPr/>
    </dgm:pt>
    <dgm:pt modelId="{E70B20E1-92AD-4007-B9FD-92D975254A33}" type="pres">
      <dgm:prSet presAssocID="{EF174481-059E-4C11-AB2C-B52FBFD9922A}" presName="txTwo" presStyleLbl="node2" presStyleIdx="1" presStyleCnt="2">
        <dgm:presLayoutVars>
          <dgm:chPref val="3"/>
        </dgm:presLayoutVars>
      </dgm:prSet>
      <dgm:spPr/>
    </dgm:pt>
    <dgm:pt modelId="{953161B3-E9CE-4F99-B011-A9C52ABD8F12}" type="pres">
      <dgm:prSet presAssocID="{EF174481-059E-4C11-AB2C-B52FBFD9922A}" presName="horzTwo" presStyleCnt="0"/>
      <dgm:spPr/>
    </dgm:pt>
  </dgm:ptLst>
  <dgm:cxnLst>
    <dgm:cxn modelId="{9A052E1B-CA24-41D6-96E3-C09303F7F819}" srcId="{E36C63D4-B69D-4473-8133-8EF7546AB02B}" destId="{05326D86-E4EF-4415-A6E7-30F92E10EE1A}" srcOrd="0" destOrd="0" parTransId="{623B2DEC-4064-4C4A-9C72-1A3D36B4DC0F}" sibTransId="{8B95E33B-39C1-4BEE-8DCF-90B4D82801E4}"/>
    <dgm:cxn modelId="{6E9E201C-6B22-4822-ACC3-237BCE350E1F}" type="presOf" srcId="{45566040-758F-411E-A491-5BEAE8E57115}" destId="{D4F63123-F4DA-4D93-BAC8-264BCE6DCE71}" srcOrd="0" destOrd="0" presId="urn:microsoft.com/office/officeart/2005/8/layout/hierarchy4"/>
    <dgm:cxn modelId="{BA6CEE30-9F32-4C28-9345-BB64932C5DE3}" type="presOf" srcId="{EF174481-059E-4C11-AB2C-B52FBFD9922A}" destId="{E70B20E1-92AD-4007-B9FD-92D975254A33}" srcOrd="0" destOrd="0" presId="urn:microsoft.com/office/officeart/2005/8/layout/hierarchy4"/>
    <dgm:cxn modelId="{F5B80F6A-4B8C-4A30-A623-7011A8D56532}" srcId="{05326D86-E4EF-4415-A6E7-30F92E10EE1A}" destId="{EF174481-059E-4C11-AB2C-B52FBFD9922A}" srcOrd="1" destOrd="0" parTransId="{E8BE489B-4C02-4497-8FFB-7BBEE92B1BB9}" sibTransId="{A28F0074-B00D-4F60-9D6D-C895B46D668D}"/>
    <dgm:cxn modelId="{C2D55F8C-2A38-4A6A-9A75-E5DADF1565ED}" type="presOf" srcId="{05326D86-E4EF-4415-A6E7-30F92E10EE1A}" destId="{DE129015-0C77-401F-A5F2-1B005DE50C0B}" srcOrd="0" destOrd="0" presId="urn:microsoft.com/office/officeart/2005/8/layout/hierarchy4"/>
    <dgm:cxn modelId="{47BCD8D7-D276-40E9-A43A-09E634DC8F91}" type="presOf" srcId="{E36C63D4-B69D-4473-8133-8EF7546AB02B}" destId="{95FE768C-F152-4EBD-BE82-812173F7F6E2}" srcOrd="0" destOrd="0" presId="urn:microsoft.com/office/officeart/2005/8/layout/hierarchy4"/>
    <dgm:cxn modelId="{09CC8DEB-4E71-44B1-AB05-8B62C7395048}" srcId="{05326D86-E4EF-4415-A6E7-30F92E10EE1A}" destId="{45566040-758F-411E-A491-5BEAE8E57115}" srcOrd="0" destOrd="0" parTransId="{65AE3731-DDCC-4420-A012-0C64A03BF20D}" sibTransId="{F6F84D1E-C038-43C5-91C7-8B04EF9974FF}"/>
    <dgm:cxn modelId="{20C67269-92B2-48E6-B7B7-C7B386836B90}" type="presParOf" srcId="{95FE768C-F152-4EBD-BE82-812173F7F6E2}" destId="{7FA1F085-0564-4CCA-B89D-0E1CFCAD8B12}" srcOrd="0" destOrd="0" presId="urn:microsoft.com/office/officeart/2005/8/layout/hierarchy4"/>
    <dgm:cxn modelId="{D28EA10E-4AB5-4236-B32D-F03C483864D3}" type="presParOf" srcId="{7FA1F085-0564-4CCA-B89D-0E1CFCAD8B12}" destId="{DE129015-0C77-401F-A5F2-1B005DE50C0B}" srcOrd="0" destOrd="0" presId="urn:microsoft.com/office/officeart/2005/8/layout/hierarchy4"/>
    <dgm:cxn modelId="{94F0DF83-2346-4D93-AAE6-E5BC7835047B}" type="presParOf" srcId="{7FA1F085-0564-4CCA-B89D-0E1CFCAD8B12}" destId="{2D3F2268-55E9-42A1-B57E-42075C3CCEE5}" srcOrd="1" destOrd="0" presId="urn:microsoft.com/office/officeart/2005/8/layout/hierarchy4"/>
    <dgm:cxn modelId="{0AC91C8F-166F-4B7A-B886-23F8133A0230}" type="presParOf" srcId="{7FA1F085-0564-4CCA-B89D-0E1CFCAD8B12}" destId="{0051F8B1-BF20-433B-8242-09EF0934924C}" srcOrd="2" destOrd="0" presId="urn:microsoft.com/office/officeart/2005/8/layout/hierarchy4"/>
    <dgm:cxn modelId="{24286976-ED75-4E54-B589-C941410F5079}" type="presParOf" srcId="{0051F8B1-BF20-433B-8242-09EF0934924C}" destId="{7BAF7D1D-FCE0-4A4F-8385-D23F88D808BD}" srcOrd="0" destOrd="0" presId="urn:microsoft.com/office/officeart/2005/8/layout/hierarchy4"/>
    <dgm:cxn modelId="{DC1D289C-11F2-46D3-BD76-AD41B4F167B7}" type="presParOf" srcId="{7BAF7D1D-FCE0-4A4F-8385-D23F88D808BD}" destId="{D4F63123-F4DA-4D93-BAC8-264BCE6DCE71}" srcOrd="0" destOrd="0" presId="urn:microsoft.com/office/officeart/2005/8/layout/hierarchy4"/>
    <dgm:cxn modelId="{6C220710-67FB-4440-9824-340EF0ABAA7B}" type="presParOf" srcId="{7BAF7D1D-FCE0-4A4F-8385-D23F88D808BD}" destId="{41822BB7-322B-40CD-99D2-5BBA08D8236A}" srcOrd="1" destOrd="0" presId="urn:microsoft.com/office/officeart/2005/8/layout/hierarchy4"/>
    <dgm:cxn modelId="{DD0DF450-1AEB-499F-8B8E-60ABF77D8CDC}" type="presParOf" srcId="{0051F8B1-BF20-433B-8242-09EF0934924C}" destId="{F718479D-516C-46BD-80F0-FB30DBB8B91C}" srcOrd="1" destOrd="0" presId="urn:microsoft.com/office/officeart/2005/8/layout/hierarchy4"/>
    <dgm:cxn modelId="{D59D9877-4A8E-44B4-B6B0-EE4927844A35}" type="presParOf" srcId="{0051F8B1-BF20-433B-8242-09EF0934924C}" destId="{8C08A5AA-1DD7-496F-981B-6997A5A8D868}" srcOrd="2" destOrd="0" presId="urn:microsoft.com/office/officeart/2005/8/layout/hierarchy4"/>
    <dgm:cxn modelId="{11DB2EAD-D68A-4360-BA21-218AA93852AD}" type="presParOf" srcId="{8C08A5AA-1DD7-496F-981B-6997A5A8D868}" destId="{E70B20E1-92AD-4007-B9FD-92D975254A33}" srcOrd="0" destOrd="0" presId="urn:microsoft.com/office/officeart/2005/8/layout/hierarchy4"/>
    <dgm:cxn modelId="{4BCE8A06-2186-41FB-9057-D2E7BD8DF056}" type="presParOf" srcId="{8C08A5AA-1DD7-496F-981B-6997A5A8D868}" destId="{953161B3-E9CE-4F99-B011-A9C52ABD8F1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17B67-6E6A-431F-AB45-3E07BC1117E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988D9A-388C-4447-A1A6-4F7D32151F73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মেরুদন্ডী প্রাণি</a:t>
          </a:r>
          <a:endParaRPr lang="en-US" dirty="0"/>
        </a:p>
      </dgm:t>
    </dgm:pt>
    <dgm:pt modelId="{0552CC5B-531D-446B-AD3B-2115DBB68713}" type="parTrans" cxnId="{7BCD1F57-136D-4635-8470-83C049A58DCA}">
      <dgm:prSet/>
      <dgm:spPr/>
      <dgm:t>
        <a:bodyPr/>
        <a:lstStyle/>
        <a:p>
          <a:endParaRPr lang="en-US"/>
        </a:p>
      </dgm:t>
    </dgm:pt>
    <dgm:pt modelId="{E8C6AB7D-146C-4670-9CD1-DC7E88D5DBFC}" type="sibTrans" cxnId="{7BCD1F57-136D-4635-8470-83C049A58DCA}">
      <dgm:prSet/>
      <dgm:spPr/>
      <dgm:t>
        <a:bodyPr/>
        <a:lstStyle/>
        <a:p>
          <a:endParaRPr lang="en-US"/>
        </a:p>
      </dgm:t>
    </dgm:pt>
    <dgm:pt modelId="{D93187C1-24EA-4AD0-BE1D-5A29AF19DC56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উভচর</a:t>
          </a:r>
          <a:endParaRPr lang="en-US" dirty="0"/>
        </a:p>
      </dgm:t>
    </dgm:pt>
    <dgm:pt modelId="{982D14A5-9586-4EFC-B849-2C05258243C5}" type="parTrans" cxnId="{D89F5DD3-1867-4737-8420-CBBE294E1346}">
      <dgm:prSet/>
      <dgm:spPr/>
      <dgm:t>
        <a:bodyPr/>
        <a:lstStyle/>
        <a:p>
          <a:endParaRPr lang="en-US"/>
        </a:p>
      </dgm:t>
    </dgm:pt>
    <dgm:pt modelId="{B234DE57-C0EC-45D4-84AF-E18095F4E4C1}" type="sibTrans" cxnId="{D89F5DD3-1867-4737-8420-CBBE294E1346}">
      <dgm:prSet/>
      <dgm:spPr/>
      <dgm:t>
        <a:bodyPr/>
        <a:lstStyle/>
        <a:p>
          <a:endParaRPr lang="en-US"/>
        </a:p>
      </dgm:t>
    </dgm:pt>
    <dgm:pt modelId="{B45B9EA0-29B4-4552-A6C5-4ABD37C25AC8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পক্ষীকুল</a:t>
          </a:r>
          <a:endParaRPr lang="en-US" dirty="0"/>
        </a:p>
      </dgm:t>
    </dgm:pt>
    <dgm:pt modelId="{19C99194-A85E-4327-AFE3-3656443FABE8}" type="parTrans" cxnId="{650BE236-FF13-4B75-A036-ED322691C00C}">
      <dgm:prSet/>
      <dgm:spPr/>
      <dgm:t>
        <a:bodyPr/>
        <a:lstStyle/>
        <a:p>
          <a:endParaRPr lang="en-US"/>
        </a:p>
      </dgm:t>
    </dgm:pt>
    <dgm:pt modelId="{5CB690C1-BA2E-482B-8973-267AFBC8C202}" type="sibTrans" cxnId="{650BE236-FF13-4B75-A036-ED322691C00C}">
      <dgm:prSet/>
      <dgm:spPr/>
      <dgm:t>
        <a:bodyPr/>
        <a:lstStyle/>
        <a:p>
          <a:endParaRPr lang="en-US"/>
        </a:p>
      </dgm:t>
    </dgm:pt>
    <dgm:pt modelId="{DA9889AE-71F5-45E1-AF54-5C11E7CFE3FC}">
      <dgm:prSet phldrT="[Text]"/>
      <dgm:spPr/>
      <dgm:t>
        <a:bodyPr/>
        <a:lstStyle/>
        <a:p>
          <a:r>
            <a: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স্তন্যপায়ী</a:t>
          </a:r>
          <a:endParaRPr lang="en-US" dirty="0"/>
        </a:p>
      </dgm:t>
    </dgm:pt>
    <dgm:pt modelId="{1CD42406-061A-4023-86C9-5F20BC853996}" type="parTrans" cxnId="{6061D10A-DE72-40F9-9364-6C015220212E}">
      <dgm:prSet/>
      <dgm:spPr/>
      <dgm:t>
        <a:bodyPr/>
        <a:lstStyle/>
        <a:p>
          <a:endParaRPr lang="en-US"/>
        </a:p>
      </dgm:t>
    </dgm:pt>
    <dgm:pt modelId="{0FB79992-DC34-4E1D-94EB-27E4FDA0075F}" type="sibTrans" cxnId="{6061D10A-DE72-40F9-9364-6C015220212E}">
      <dgm:prSet/>
      <dgm:spPr/>
      <dgm:t>
        <a:bodyPr/>
        <a:lstStyle/>
        <a:p>
          <a:endParaRPr lang="en-US"/>
        </a:p>
      </dgm:t>
    </dgm:pt>
    <dgm:pt modelId="{84CE5FF1-6F36-4B61-BF41-D6E4163FFA52}">
      <dgm:prSet/>
      <dgm:spPr/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সরীসৃপ</a:t>
          </a:r>
          <a:endParaRPr lang="en-US" dirty="0"/>
        </a:p>
      </dgm:t>
    </dgm:pt>
    <dgm:pt modelId="{781D2FC7-EA3C-4EB2-9442-CDBB10592AA7}" type="parTrans" cxnId="{0A6B22D0-6FB2-473E-AE33-D83078DE595F}">
      <dgm:prSet/>
      <dgm:spPr/>
      <dgm:t>
        <a:bodyPr/>
        <a:lstStyle/>
        <a:p>
          <a:endParaRPr lang="en-US"/>
        </a:p>
      </dgm:t>
    </dgm:pt>
    <dgm:pt modelId="{49E358EC-F579-4FFA-A763-C857BEA228D2}" type="sibTrans" cxnId="{0A6B22D0-6FB2-473E-AE33-D83078DE595F}">
      <dgm:prSet/>
      <dgm:spPr/>
      <dgm:t>
        <a:bodyPr/>
        <a:lstStyle/>
        <a:p>
          <a:endParaRPr lang="en-US"/>
        </a:p>
      </dgm:t>
    </dgm:pt>
    <dgm:pt modelId="{EA3D7F2F-1D55-457E-B860-B88B090B4CE0}">
      <dgm:prSet/>
      <dgm:spPr/>
      <dgm:t>
        <a:bodyPr/>
        <a:lstStyle/>
        <a:p>
          <a:r>
            <a: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মৎস্যকুল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E6A8C6A-72FD-4550-8B74-2519AE120B6E}" type="parTrans" cxnId="{E9F45281-1838-40BF-894A-31CF730EF2F4}">
      <dgm:prSet/>
      <dgm:spPr/>
      <dgm:t>
        <a:bodyPr/>
        <a:lstStyle/>
        <a:p>
          <a:endParaRPr lang="en-US"/>
        </a:p>
      </dgm:t>
    </dgm:pt>
    <dgm:pt modelId="{772C59BC-9500-4DCE-A3CC-97AA23C85EEF}" type="sibTrans" cxnId="{E9F45281-1838-40BF-894A-31CF730EF2F4}">
      <dgm:prSet/>
      <dgm:spPr/>
      <dgm:t>
        <a:bodyPr/>
        <a:lstStyle/>
        <a:p>
          <a:endParaRPr lang="en-US"/>
        </a:p>
      </dgm:t>
    </dgm:pt>
    <dgm:pt modelId="{7612D7D9-BF5A-451D-93B3-E665DBD01848}" type="pres">
      <dgm:prSet presAssocID="{1E017B67-6E6A-431F-AB45-3E07BC1117E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8045DF5-92A8-4A28-9CC9-0F029340F16E}" type="pres">
      <dgm:prSet presAssocID="{D3988D9A-388C-4447-A1A6-4F7D32151F73}" presName="centerShape" presStyleLbl="node0" presStyleIdx="0" presStyleCnt="1"/>
      <dgm:spPr/>
    </dgm:pt>
    <dgm:pt modelId="{9C0EA3BF-F1CF-4220-BD72-C82BD00A0B27}" type="pres">
      <dgm:prSet presAssocID="{AE6A8C6A-72FD-4550-8B74-2519AE120B6E}" presName="Name9" presStyleLbl="parChTrans1D2" presStyleIdx="0" presStyleCnt="5"/>
      <dgm:spPr/>
    </dgm:pt>
    <dgm:pt modelId="{427D69E2-A128-45B2-8745-107F2289FA5A}" type="pres">
      <dgm:prSet presAssocID="{AE6A8C6A-72FD-4550-8B74-2519AE120B6E}" presName="connTx" presStyleLbl="parChTrans1D2" presStyleIdx="0" presStyleCnt="5"/>
      <dgm:spPr/>
    </dgm:pt>
    <dgm:pt modelId="{60E805A9-D956-4E56-B95B-B1C0A3EB9661}" type="pres">
      <dgm:prSet presAssocID="{EA3D7F2F-1D55-457E-B860-B88B090B4CE0}" presName="node" presStyleLbl="node1" presStyleIdx="0" presStyleCnt="5">
        <dgm:presLayoutVars>
          <dgm:bulletEnabled val="1"/>
        </dgm:presLayoutVars>
      </dgm:prSet>
      <dgm:spPr/>
    </dgm:pt>
    <dgm:pt modelId="{46948D9F-E9A4-4B9F-96C8-0B0505123A52}" type="pres">
      <dgm:prSet presAssocID="{982D14A5-9586-4EFC-B849-2C05258243C5}" presName="Name9" presStyleLbl="parChTrans1D2" presStyleIdx="1" presStyleCnt="5"/>
      <dgm:spPr/>
    </dgm:pt>
    <dgm:pt modelId="{2072D3D0-9981-4F97-85DE-8D90F00E3521}" type="pres">
      <dgm:prSet presAssocID="{982D14A5-9586-4EFC-B849-2C05258243C5}" presName="connTx" presStyleLbl="parChTrans1D2" presStyleIdx="1" presStyleCnt="5"/>
      <dgm:spPr/>
    </dgm:pt>
    <dgm:pt modelId="{2061E62A-C253-4E65-A4AF-943A1A748BB7}" type="pres">
      <dgm:prSet presAssocID="{D93187C1-24EA-4AD0-BE1D-5A29AF19DC56}" presName="node" presStyleLbl="node1" presStyleIdx="1" presStyleCnt="5">
        <dgm:presLayoutVars>
          <dgm:bulletEnabled val="1"/>
        </dgm:presLayoutVars>
      </dgm:prSet>
      <dgm:spPr/>
    </dgm:pt>
    <dgm:pt modelId="{CC180D57-3352-41B8-99DA-45D9A53EBFA8}" type="pres">
      <dgm:prSet presAssocID="{781D2FC7-EA3C-4EB2-9442-CDBB10592AA7}" presName="Name9" presStyleLbl="parChTrans1D2" presStyleIdx="2" presStyleCnt="5"/>
      <dgm:spPr/>
    </dgm:pt>
    <dgm:pt modelId="{5F318E1A-B139-487B-AE71-F1869796BDC9}" type="pres">
      <dgm:prSet presAssocID="{781D2FC7-EA3C-4EB2-9442-CDBB10592AA7}" presName="connTx" presStyleLbl="parChTrans1D2" presStyleIdx="2" presStyleCnt="5"/>
      <dgm:spPr/>
    </dgm:pt>
    <dgm:pt modelId="{8B9EE751-908C-4A5A-A65D-9C3763E3CDEA}" type="pres">
      <dgm:prSet presAssocID="{84CE5FF1-6F36-4B61-BF41-D6E4163FFA52}" presName="node" presStyleLbl="node1" presStyleIdx="2" presStyleCnt="5">
        <dgm:presLayoutVars>
          <dgm:bulletEnabled val="1"/>
        </dgm:presLayoutVars>
      </dgm:prSet>
      <dgm:spPr/>
    </dgm:pt>
    <dgm:pt modelId="{16BB4CAA-2DDD-44DB-B2D0-7F0C4FE1950F}" type="pres">
      <dgm:prSet presAssocID="{19C99194-A85E-4327-AFE3-3656443FABE8}" presName="Name9" presStyleLbl="parChTrans1D2" presStyleIdx="3" presStyleCnt="5"/>
      <dgm:spPr/>
    </dgm:pt>
    <dgm:pt modelId="{B50CC0FB-86E7-4851-92B0-A7872BB7B1A8}" type="pres">
      <dgm:prSet presAssocID="{19C99194-A85E-4327-AFE3-3656443FABE8}" presName="connTx" presStyleLbl="parChTrans1D2" presStyleIdx="3" presStyleCnt="5"/>
      <dgm:spPr/>
    </dgm:pt>
    <dgm:pt modelId="{A87C44AC-90E2-4527-AFC3-E52F4AB3961F}" type="pres">
      <dgm:prSet presAssocID="{B45B9EA0-29B4-4552-A6C5-4ABD37C25AC8}" presName="node" presStyleLbl="node1" presStyleIdx="3" presStyleCnt="5">
        <dgm:presLayoutVars>
          <dgm:bulletEnabled val="1"/>
        </dgm:presLayoutVars>
      </dgm:prSet>
      <dgm:spPr/>
    </dgm:pt>
    <dgm:pt modelId="{2AD759E7-0EC5-4036-8003-54CDB9692BA4}" type="pres">
      <dgm:prSet presAssocID="{1CD42406-061A-4023-86C9-5F20BC853996}" presName="Name9" presStyleLbl="parChTrans1D2" presStyleIdx="4" presStyleCnt="5"/>
      <dgm:spPr/>
    </dgm:pt>
    <dgm:pt modelId="{561C86C6-0FE1-45F2-8B84-7D23A2E46970}" type="pres">
      <dgm:prSet presAssocID="{1CD42406-061A-4023-86C9-5F20BC853996}" presName="connTx" presStyleLbl="parChTrans1D2" presStyleIdx="4" presStyleCnt="5"/>
      <dgm:spPr/>
    </dgm:pt>
    <dgm:pt modelId="{9ECCBD06-3300-40E9-AA2F-96DC3423A55D}" type="pres">
      <dgm:prSet presAssocID="{DA9889AE-71F5-45E1-AF54-5C11E7CFE3FC}" presName="node" presStyleLbl="node1" presStyleIdx="4" presStyleCnt="5">
        <dgm:presLayoutVars>
          <dgm:bulletEnabled val="1"/>
        </dgm:presLayoutVars>
      </dgm:prSet>
      <dgm:spPr/>
    </dgm:pt>
  </dgm:ptLst>
  <dgm:cxnLst>
    <dgm:cxn modelId="{0B8CDB01-2B92-4C3A-9916-B4A14CB33CF5}" type="presOf" srcId="{1E017B67-6E6A-431F-AB45-3E07BC1117EC}" destId="{7612D7D9-BF5A-451D-93B3-E665DBD01848}" srcOrd="0" destOrd="0" presId="urn:microsoft.com/office/officeart/2005/8/layout/radial1"/>
    <dgm:cxn modelId="{6061D10A-DE72-40F9-9364-6C015220212E}" srcId="{D3988D9A-388C-4447-A1A6-4F7D32151F73}" destId="{DA9889AE-71F5-45E1-AF54-5C11E7CFE3FC}" srcOrd="4" destOrd="0" parTransId="{1CD42406-061A-4023-86C9-5F20BC853996}" sibTransId="{0FB79992-DC34-4E1D-94EB-27E4FDA0075F}"/>
    <dgm:cxn modelId="{64D4D314-EBBD-431F-BEA9-A7545CB91E8E}" type="presOf" srcId="{1CD42406-061A-4023-86C9-5F20BC853996}" destId="{561C86C6-0FE1-45F2-8B84-7D23A2E46970}" srcOrd="1" destOrd="0" presId="urn:microsoft.com/office/officeart/2005/8/layout/radial1"/>
    <dgm:cxn modelId="{650BE236-FF13-4B75-A036-ED322691C00C}" srcId="{D3988D9A-388C-4447-A1A6-4F7D32151F73}" destId="{B45B9EA0-29B4-4552-A6C5-4ABD37C25AC8}" srcOrd="3" destOrd="0" parTransId="{19C99194-A85E-4327-AFE3-3656443FABE8}" sibTransId="{5CB690C1-BA2E-482B-8973-267AFBC8C202}"/>
    <dgm:cxn modelId="{DAE9AF5B-8271-4479-8080-65B4A96FA6D8}" type="presOf" srcId="{19C99194-A85E-4327-AFE3-3656443FABE8}" destId="{16BB4CAA-2DDD-44DB-B2D0-7F0C4FE1950F}" srcOrd="0" destOrd="0" presId="urn:microsoft.com/office/officeart/2005/8/layout/radial1"/>
    <dgm:cxn modelId="{63B87066-C0E7-4A16-AC71-F543B054AC7A}" type="presOf" srcId="{AE6A8C6A-72FD-4550-8B74-2519AE120B6E}" destId="{9C0EA3BF-F1CF-4220-BD72-C82BD00A0B27}" srcOrd="0" destOrd="0" presId="urn:microsoft.com/office/officeart/2005/8/layout/radial1"/>
    <dgm:cxn modelId="{91238D66-0A66-4B12-9078-A142AFD990BB}" type="presOf" srcId="{D3988D9A-388C-4447-A1A6-4F7D32151F73}" destId="{48045DF5-92A8-4A28-9CC9-0F029340F16E}" srcOrd="0" destOrd="0" presId="urn:microsoft.com/office/officeart/2005/8/layout/radial1"/>
    <dgm:cxn modelId="{98746671-CA31-46E3-A01D-21E915514BA9}" type="presOf" srcId="{19C99194-A85E-4327-AFE3-3656443FABE8}" destId="{B50CC0FB-86E7-4851-92B0-A7872BB7B1A8}" srcOrd="1" destOrd="0" presId="urn:microsoft.com/office/officeart/2005/8/layout/radial1"/>
    <dgm:cxn modelId="{EA4C1755-5345-4B8F-B48F-33F4127D6926}" type="presOf" srcId="{982D14A5-9586-4EFC-B849-2C05258243C5}" destId="{46948D9F-E9A4-4B9F-96C8-0B0505123A52}" srcOrd="0" destOrd="0" presId="urn:microsoft.com/office/officeart/2005/8/layout/radial1"/>
    <dgm:cxn modelId="{7BCD1F57-136D-4635-8470-83C049A58DCA}" srcId="{1E017B67-6E6A-431F-AB45-3E07BC1117EC}" destId="{D3988D9A-388C-4447-A1A6-4F7D32151F73}" srcOrd="0" destOrd="0" parTransId="{0552CC5B-531D-446B-AD3B-2115DBB68713}" sibTransId="{E8C6AB7D-146C-4670-9CD1-DC7E88D5DBFC}"/>
    <dgm:cxn modelId="{B3E54458-EDAD-4C67-90DE-898A22F2AF5A}" type="presOf" srcId="{D93187C1-24EA-4AD0-BE1D-5A29AF19DC56}" destId="{2061E62A-C253-4E65-A4AF-943A1A748BB7}" srcOrd="0" destOrd="0" presId="urn:microsoft.com/office/officeart/2005/8/layout/radial1"/>
    <dgm:cxn modelId="{00FB8359-B03A-4C8F-84FD-221D311FD408}" type="presOf" srcId="{982D14A5-9586-4EFC-B849-2C05258243C5}" destId="{2072D3D0-9981-4F97-85DE-8D90F00E3521}" srcOrd="1" destOrd="0" presId="urn:microsoft.com/office/officeart/2005/8/layout/radial1"/>
    <dgm:cxn modelId="{E9F45281-1838-40BF-894A-31CF730EF2F4}" srcId="{D3988D9A-388C-4447-A1A6-4F7D32151F73}" destId="{EA3D7F2F-1D55-457E-B860-B88B090B4CE0}" srcOrd="0" destOrd="0" parTransId="{AE6A8C6A-72FD-4550-8B74-2519AE120B6E}" sibTransId="{772C59BC-9500-4DCE-A3CC-97AA23C85EEF}"/>
    <dgm:cxn modelId="{0E7E5884-7C96-4E65-876C-C38BB5B55794}" type="presOf" srcId="{DA9889AE-71F5-45E1-AF54-5C11E7CFE3FC}" destId="{9ECCBD06-3300-40E9-AA2F-96DC3423A55D}" srcOrd="0" destOrd="0" presId="urn:microsoft.com/office/officeart/2005/8/layout/radial1"/>
    <dgm:cxn modelId="{D59500A4-8B47-411F-BCFD-CFA052C64764}" type="presOf" srcId="{EA3D7F2F-1D55-457E-B860-B88B090B4CE0}" destId="{60E805A9-D956-4E56-B95B-B1C0A3EB9661}" srcOrd="0" destOrd="0" presId="urn:microsoft.com/office/officeart/2005/8/layout/radial1"/>
    <dgm:cxn modelId="{025203A7-C8F5-4A72-801B-4BE508935C59}" type="presOf" srcId="{84CE5FF1-6F36-4B61-BF41-D6E4163FFA52}" destId="{8B9EE751-908C-4A5A-A65D-9C3763E3CDEA}" srcOrd="0" destOrd="0" presId="urn:microsoft.com/office/officeart/2005/8/layout/radial1"/>
    <dgm:cxn modelId="{F52098A8-E23B-4952-8F59-124BE2378EF5}" type="presOf" srcId="{1CD42406-061A-4023-86C9-5F20BC853996}" destId="{2AD759E7-0EC5-4036-8003-54CDB9692BA4}" srcOrd="0" destOrd="0" presId="urn:microsoft.com/office/officeart/2005/8/layout/radial1"/>
    <dgm:cxn modelId="{5C6D01AD-6149-41CB-A5DF-7C919A85A212}" type="presOf" srcId="{B45B9EA0-29B4-4552-A6C5-4ABD37C25AC8}" destId="{A87C44AC-90E2-4527-AFC3-E52F4AB3961F}" srcOrd="0" destOrd="0" presId="urn:microsoft.com/office/officeart/2005/8/layout/radial1"/>
    <dgm:cxn modelId="{0A6B22D0-6FB2-473E-AE33-D83078DE595F}" srcId="{D3988D9A-388C-4447-A1A6-4F7D32151F73}" destId="{84CE5FF1-6F36-4B61-BF41-D6E4163FFA52}" srcOrd="2" destOrd="0" parTransId="{781D2FC7-EA3C-4EB2-9442-CDBB10592AA7}" sibTransId="{49E358EC-F579-4FFA-A763-C857BEA228D2}"/>
    <dgm:cxn modelId="{D89F5DD3-1867-4737-8420-CBBE294E1346}" srcId="{D3988D9A-388C-4447-A1A6-4F7D32151F73}" destId="{D93187C1-24EA-4AD0-BE1D-5A29AF19DC56}" srcOrd="1" destOrd="0" parTransId="{982D14A5-9586-4EFC-B849-2C05258243C5}" sibTransId="{B234DE57-C0EC-45D4-84AF-E18095F4E4C1}"/>
    <dgm:cxn modelId="{7753D1E2-20F3-499B-B672-CEB18BAE2517}" type="presOf" srcId="{781D2FC7-EA3C-4EB2-9442-CDBB10592AA7}" destId="{CC180D57-3352-41B8-99DA-45D9A53EBFA8}" srcOrd="0" destOrd="0" presId="urn:microsoft.com/office/officeart/2005/8/layout/radial1"/>
    <dgm:cxn modelId="{F6B021EE-1A69-4E5C-8276-09783FDF6716}" type="presOf" srcId="{AE6A8C6A-72FD-4550-8B74-2519AE120B6E}" destId="{427D69E2-A128-45B2-8745-107F2289FA5A}" srcOrd="1" destOrd="0" presId="urn:microsoft.com/office/officeart/2005/8/layout/radial1"/>
    <dgm:cxn modelId="{E0150AFE-90CA-4CA4-8CE7-66179C751E10}" type="presOf" srcId="{781D2FC7-EA3C-4EB2-9442-CDBB10592AA7}" destId="{5F318E1A-B139-487B-AE71-F1869796BDC9}" srcOrd="1" destOrd="0" presId="urn:microsoft.com/office/officeart/2005/8/layout/radial1"/>
    <dgm:cxn modelId="{3D56BBE6-8D60-4D89-9C77-A0194B760603}" type="presParOf" srcId="{7612D7D9-BF5A-451D-93B3-E665DBD01848}" destId="{48045DF5-92A8-4A28-9CC9-0F029340F16E}" srcOrd="0" destOrd="0" presId="urn:microsoft.com/office/officeart/2005/8/layout/radial1"/>
    <dgm:cxn modelId="{53C670C2-AD91-4918-B9B6-8F8104427A86}" type="presParOf" srcId="{7612D7D9-BF5A-451D-93B3-E665DBD01848}" destId="{9C0EA3BF-F1CF-4220-BD72-C82BD00A0B27}" srcOrd="1" destOrd="0" presId="urn:microsoft.com/office/officeart/2005/8/layout/radial1"/>
    <dgm:cxn modelId="{B81CB155-330B-45A7-9183-4CA724B2C85B}" type="presParOf" srcId="{9C0EA3BF-F1CF-4220-BD72-C82BD00A0B27}" destId="{427D69E2-A128-45B2-8745-107F2289FA5A}" srcOrd="0" destOrd="0" presId="urn:microsoft.com/office/officeart/2005/8/layout/radial1"/>
    <dgm:cxn modelId="{50F28088-0CA0-4C85-A145-4E25A1A0B93E}" type="presParOf" srcId="{7612D7D9-BF5A-451D-93B3-E665DBD01848}" destId="{60E805A9-D956-4E56-B95B-B1C0A3EB9661}" srcOrd="2" destOrd="0" presId="urn:microsoft.com/office/officeart/2005/8/layout/radial1"/>
    <dgm:cxn modelId="{526D1A16-F02D-447C-AF51-599DAEF78D04}" type="presParOf" srcId="{7612D7D9-BF5A-451D-93B3-E665DBD01848}" destId="{46948D9F-E9A4-4B9F-96C8-0B0505123A52}" srcOrd="3" destOrd="0" presId="urn:microsoft.com/office/officeart/2005/8/layout/radial1"/>
    <dgm:cxn modelId="{5F74CFBC-0DDB-4904-B302-C13973059FC6}" type="presParOf" srcId="{46948D9F-E9A4-4B9F-96C8-0B0505123A52}" destId="{2072D3D0-9981-4F97-85DE-8D90F00E3521}" srcOrd="0" destOrd="0" presId="urn:microsoft.com/office/officeart/2005/8/layout/radial1"/>
    <dgm:cxn modelId="{D05BAB9C-278B-40CD-899D-AD541DD4425D}" type="presParOf" srcId="{7612D7D9-BF5A-451D-93B3-E665DBD01848}" destId="{2061E62A-C253-4E65-A4AF-943A1A748BB7}" srcOrd="4" destOrd="0" presId="urn:microsoft.com/office/officeart/2005/8/layout/radial1"/>
    <dgm:cxn modelId="{E1BF5177-1777-4485-9000-8BD18784960B}" type="presParOf" srcId="{7612D7D9-BF5A-451D-93B3-E665DBD01848}" destId="{CC180D57-3352-41B8-99DA-45D9A53EBFA8}" srcOrd="5" destOrd="0" presId="urn:microsoft.com/office/officeart/2005/8/layout/radial1"/>
    <dgm:cxn modelId="{14E7AE1B-20E2-4AB7-BF1B-98D6125BE981}" type="presParOf" srcId="{CC180D57-3352-41B8-99DA-45D9A53EBFA8}" destId="{5F318E1A-B139-487B-AE71-F1869796BDC9}" srcOrd="0" destOrd="0" presId="urn:microsoft.com/office/officeart/2005/8/layout/radial1"/>
    <dgm:cxn modelId="{8856D514-001E-479E-8E1F-A17967A21D7C}" type="presParOf" srcId="{7612D7D9-BF5A-451D-93B3-E665DBD01848}" destId="{8B9EE751-908C-4A5A-A65D-9C3763E3CDEA}" srcOrd="6" destOrd="0" presId="urn:microsoft.com/office/officeart/2005/8/layout/radial1"/>
    <dgm:cxn modelId="{03A9251F-ED8F-4CC9-8195-0D226EA26EBB}" type="presParOf" srcId="{7612D7D9-BF5A-451D-93B3-E665DBD01848}" destId="{16BB4CAA-2DDD-44DB-B2D0-7F0C4FE1950F}" srcOrd="7" destOrd="0" presId="urn:microsoft.com/office/officeart/2005/8/layout/radial1"/>
    <dgm:cxn modelId="{362165EF-988F-4353-BDEF-7308D146DC73}" type="presParOf" srcId="{16BB4CAA-2DDD-44DB-B2D0-7F0C4FE1950F}" destId="{B50CC0FB-86E7-4851-92B0-A7872BB7B1A8}" srcOrd="0" destOrd="0" presId="urn:microsoft.com/office/officeart/2005/8/layout/radial1"/>
    <dgm:cxn modelId="{4A24D090-1A9B-4C3A-AC5A-D48ADE4BA400}" type="presParOf" srcId="{7612D7D9-BF5A-451D-93B3-E665DBD01848}" destId="{A87C44AC-90E2-4527-AFC3-E52F4AB3961F}" srcOrd="8" destOrd="0" presId="urn:microsoft.com/office/officeart/2005/8/layout/radial1"/>
    <dgm:cxn modelId="{9E39EC8A-A06D-4B70-A8DB-3911EB491754}" type="presParOf" srcId="{7612D7D9-BF5A-451D-93B3-E665DBD01848}" destId="{2AD759E7-0EC5-4036-8003-54CDB9692BA4}" srcOrd="9" destOrd="0" presId="urn:microsoft.com/office/officeart/2005/8/layout/radial1"/>
    <dgm:cxn modelId="{B579271A-4B7C-4580-8650-DAB3D0365845}" type="presParOf" srcId="{2AD759E7-0EC5-4036-8003-54CDB9692BA4}" destId="{561C86C6-0FE1-45F2-8B84-7D23A2E46970}" srcOrd="0" destOrd="0" presId="urn:microsoft.com/office/officeart/2005/8/layout/radial1"/>
    <dgm:cxn modelId="{CD845601-709D-4582-935A-DBF33EF63A0B}" type="presParOf" srcId="{7612D7D9-BF5A-451D-93B3-E665DBD01848}" destId="{9ECCBD06-3300-40E9-AA2F-96DC3423A55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29015-0C77-401F-A5F2-1B005DE50C0B}">
      <dsp:nvSpPr>
        <dsp:cNvPr id="0" name=""/>
        <dsp:cNvSpPr/>
      </dsp:nvSpPr>
      <dsp:spPr>
        <a:xfrm>
          <a:off x="2250" y="1500"/>
          <a:ext cx="6091499" cy="194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itchFamily="2" charset="0"/>
              <a:cs typeface="NikoshBAN" pitchFamily="2" charset="0"/>
            </a:rPr>
            <a:t>প্রাণিজগত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59324" y="58574"/>
        <a:ext cx="5977351" cy="1834508"/>
      </dsp:txXfrm>
    </dsp:sp>
    <dsp:sp modelId="{D4F63123-F4DA-4D93-BAC8-264BCE6DCE71}">
      <dsp:nvSpPr>
        <dsp:cNvPr id="0" name=""/>
        <dsp:cNvSpPr/>
      </dsp:nvSpPr>
      <dsp:spPr>
        <a:xfrm>
          <a:off x="2250" y="2113843"/>
          <a:ext cx="2922984" cy="194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অমেরুদন্ডী</a:t>
          </a:r>
          <a:endParaRPr lang="en-US" sz="4000" kern="1200" dirty="0"/>
        </a:p>
      </dsp:txBody>
      <dsp:txXfrm>
        <a:off x="59324" y="2170917"/>
        <a:ext cx="2808836" cy="1834508"/>
      </dsp:txXfrm>
    </dsp:sp>
    <dsp:sp modelId="{E70B20E1-92AD-4007-B9FD-92D975254A33}">
      <dsp:nvSpPr>
        <dsp:cNvPr id="0" name=""/>
        <dsp:cNvSpPr/>
      </dsp:nvSpPr>
      <dsp:spPr>
        <a:xfrm>
          <a:off x="3170765" y="2113843"/>
          <a:ext cx="2922984" cy="194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মেরুদন্ডী</a:t>
          </a:r>
          <a:endParaRPr lang="en-US" sz="4000" kern="1200" dirty="0"/>
        </a:p>
      </dsp:txBody>
      <dsp:txXfrm>
        <a:off x="3227839" y="2170917"/>
        <a:ext cx="2808836" cy="1834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45DF5-92A8-4A28-9CC9-0F029340F16E}">
      <dsp:nvSpPr>
        <dsp:cNvPr id="0" name=""/>
        <dsp:cNvSpPr/>
      </dsp:nvSpPr>
      <dsp:spPr>
        <a:xfrm>
          <a:off x="3465921" y="1707195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>
              <a:latin typeface="NikoshBAN" pitchFamily="2" charset="0"/>
              <a:cs typeface="NikoshBAN" pitchFamily="2" charset="0"/>
            </a:rPr>
            <a:t>মেরুদন্ডী প্রাণি</a:t>
          </a:r>
          <a:endParaRPr lang="en-US" sz="1800" kern="1200" dirty="0"/>
        </a:p>
      </dsp:txBody>
      <dsp:txXfrm>
        <a:off x="3655973" y="1897247"/>
        <a:ext cx="917653" cy="917653"/>
      </dsp:txXfrm>
    </dsp:sp>
    <dsp:sp modelId="{9C0EA3BF-F1CF-4220-BD72-C82BD00A0B27}">
      <dsp:nvSpPr>
        <dsp:cNvPr id="0" name=""/>
        <dsp:cNvSpPr/>
      </dsp:nvSpPr>
      <dsp:spPr>
        <a:xfrm rot="16200000">
          <a:off x="3918811" y="1497014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5000" y="1501407"/>
        <a:ext cx="19598" cy="19598"/>
      </dsp:txXfrm>
    </dsp:sp>
    <dsp:sp modelId="{60E805A9-D956-4E56-B95B-B1C0A3EB9661}">
      <dsp:nvSpPr>
        <dsp:cNvPr id="0" name=""/>
        <dsp:cNvSpPr/>
      </dsp:nvSpPr>
      <dsp:spPr>
        <a:xfrm>
          <a:off x="3465921" y="17460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মৎস্যকুল</a:t>
          </a:r>
          <a:endParaRPr lang="en-US" sz="17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655973" y="207512"/>
        <a:ext cx="917653" cy="917653"/>
      </dsp:txXfrm>
    </dsp:sp>
    <dsp:sp modelId="{46948D9F-E9A4-4B9F-96C8-0B0505123A52}">
      <dsp:nvSpPr>
        <dsp:cNvPr id="0" name=""/>
        <dsp:cNvSpPr/>
      </dsp:nvSpPr>
      <dsp:spPr>
        <a:xfrm rot="20520000">
          <a:off x="4722327" y="2080802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8517" y="2085196"/>
        <a:ext cx="19598" cy="19598"/>
      </dsp:txXfrm>
    </dsp:sp>
    <dsp:sp modelId="{2061E62A-C253-4E65-A4AF-943A1A748BB7}">
      <dsp:nvSpPr>
        <dsp:cNvPr id="0" name=""/>
        <dsp:cNvSpPr/>
      </dsp:nvSpPr>
      <dsp:spPr>
        <a:xfrm>
          <a:off x="5072954" y="1185038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itchFamily="2" charset="0"/>
              <a:cs typeface="NikoshBAN" pitchFamily="2" charset="0"/>
            </a:rPr>
            <a:t>উভচর</a:t>
          </a:r>
          <a:endParaRPr lang="en-US" sz="1700" kern="1200" dirty="0"/>
        </a:p>
      </dsp:txBody>
      <dsp:txXfrm>
        <a:off x="5263006" y="1375090"/>
        <a:ext cx="917653" cy="917653"/>
      </dsp:txXfrm>
    </dsp:sp>
    <dsp:sp modelId="{CC180D57-3352-41B8-99DA-45D9A53EBFA8}">
      <dsp:nvSpPr>
        <dsp:cNvPr id="0" name=""/>
        <dsp:cNvSpPr/>
      </dsp:nvSpPr>
      <dsp:spPr>
        <a:xfrm rot="3240000">
          <a:off x="4415411" y="3025393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1601" y="3029786"/>
        <a:ext cx="19598" cy="19598"/>
      </dsp:txXfrm>
    </dsp:sp>
    <dsp:sp modelId="{8B9EE751-908C-4A5A-A65D-9C3763E3CDEA}">
      <dsp:nvSpPr>
        <dsp:cNvPr id="0" name=""/>
        <dsp:cNvSpPr/>
      </dsp:nvSpPr>
      <dsp:spPr>
        <a:xfrm>
          <a:off x="4459122" y="3074219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সরীসৃপ</a:t>
          </a:r>
          <a:endParaRPr lang="en-US" sz="1700" kern="1200" dirty="0"/>
        </a:p>
      </dsp:txBody>
      <dsp:txXfrm>
        <a:off x="4649174" y="3264271"/>
        <a:ext cx="917653" cy="917653"/>
      </dsp:txXfrm>
    </dsp:sp>
    <dsp:sp modelId="{16BB4CAA-2DDD-44DB-B2D0-7F0C4FE1950F}">
      <dsp:nvSpPr>
        <dsp:cNvPr id="0" name=""/>
        <dsp:cNvSpPr/>
      </dsp:nvSpPr>
      <dsp:spPr>
        <a:xfrm rot="7560000">
          <a:off x="3422210" y="3025393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608399" y="3029786"/>
        <a:ext cx="19598" cy="19598"/>
      </dsp:txXfrm>
    </dsp:sp>
    <dsp:sp modelId="{A87C44AC-90E2-4527-AFC3-E52F4AB3961F}">
      <dsp:nvSpPr>
        <dsp:cNvPr id="0" name=""/>
        <dsp:cNvSpPr/>
      </dsp:nvSpPr>
      <dsp:spPr>
        <a:xfrm>
          <a:off x="2472720" y="3074219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latin typeface="NikoshBAN" pitchFamily="2" charset="0"/>
              <a:cs typeface="NikoshBAN" pitchFamily="2" charset="0"/>
            </a:rPr>
            <a:t>পক্ষীকুল</a:t>
          </a:r>
          <a:endParaRPr lang="en-US" sz="1700" kern="1200" dirty="0"/>
        </a:p>
      </dsp:txBody>
      <dsp:txXfrm>
        <a:off x="2662772" y="3264271"/>
        <a:ext cx="917653" cy="917653"/>
      </dsp:txXfrm>
    </dsp:sp>
    <dsp:sp modelId="{2AD759E7-0EC5-4036-8003-54CDB9692BA4}">
      <dsp:nvSpPr>
        <dsp:cNvPr id="0" name=""/>
        <dsp:cNvSpPr/>
      </dsp:nvSpPr>
      <dsp:spPr>
        <a:xfrm rot="11880000">
          <a:off x="3115294" y="2080802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01483" y="2085196"/>
        <a:ext cx="19598" cy="19598"/>
      </dsp:txXfrm>
    </dsp:sp>
    <dsp:sp modelId="{9ECCBD06-3300-40E9-AA2F-96DC3423A55D}">
      <dsp:nvSpPr>
        <dsp:cNvPr id="0" name=""/>
        <dsp:cNvSpPr/>
      </dsp:nvSpPr>
      <dsp:spPr>
        <a:xfrm>
          <a:off x="1858888" y="1185038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700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স্তন্যপায়ী</a:t>
          </a:r>
          <a:endParaRPr lang="en-US" sz="1700" kern="1200" dirty="0"/>
        </a:p>
      </dsp:txBody>
      <dsp:txXfrm>
        <a:off x="2048940" y="1375090"/>
        <a:ext cx="917653" cy="917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C527E-AA78-4563-9A43-72CE96359C60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E6B67-B892-4B05-BEEB-EBB1CFFB4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BBDF-2A8C-419A-A31D-C5D7F073E8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BBDF-2A8C-419A-A31D-C5D7F073E8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BBDF-2A8C-419A-A31D-C5D7F073E8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2F18E1-FFB1-4E38-AC81-676B2BBFD0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7" Type="http://schemas.openxmlformats.org/officeDocument/2006/relationships/image" Target="../media/image24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7" Type="http://schemas.openxmlformats.org/officeDocument/2006/relationships/image" Target="../media/image30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7" Type="http://schemas.openxmlformats.org/officeDocument/2006/relationships/image" Target="../media/image35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jpeg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 /><Relationship Id="rId3" Type="http://schemas.openxmlformats.org/officeDocument/2006/relationships/image" Target="../media/image36.jpeg" /><Relationship Id="rId7" Type="http://schemas.openxmlformats.org/officeDocument/2006/relationships/image" Target="../media/image4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jpeg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5.jpeg" /><Relationship Id="rId4" Type="http://schemas.openxmlformats.org/officeDocument/2006/relationships/image" Target="../media/image44.jpeg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 /><Relationship Id="rId2" Type="http://schemas.openxmlformats.org/officeDocument/2006/relationships/image" Target="../media/image46.gi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763000" cy="6471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27102" y="507264"/>
            <a:ext cx="9331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638" y="-152400"/>
            <a:ext cx="9224235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7200" dirty="0">
                <a:latin typeface="NikoshBAN" pitchFamily="2" charset="0"/>
                <a:cs typeface="NikoshBAN" pitchFamily="2" charset="0"/>
              </a:rPr>
              <a:t>অমেরুদন্ডী(খন্ডযুক্ত)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55242"/>
            <a:ext cx="757047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অনেকগুলো খন্ডে বিভক্ত থাকে ।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863" y="6019800"/>
            <a:ext cx="26459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কেঁচো, জোঁক।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leech.png"/>
          <p:cNvPicPr>
            <a:picLocks noChangeAspect="1"/>
          </p:cNvPicPr>
          <p:nvPr/>
        </p:nvPicPr>
        <p:blipFill>
          <a:blip r:embed="rId2"/>
          <a:srcRect l="18333" t="5667" r="8333" b="4500"/>
          <a:stretch>
            <a:fillRect/>
          </a:stretch>
        </p:blipFill>
        <p:spPr>
          <a:xfrm>
            <a:off x="4419600" y="1047929"/>
            <a:ext cx="3429000" cy="3962400"/>
          </a:xfrm>
          <a:prstGeom prst="rect">
            <a:avLst/>
          </a:prstGeom>
        </p:spPr>
      </p:pic>
      <p:pic>
        <p:nvPicPr>
          <p:cNvPr id="14" name="Picture 13" descr="কেঁচো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733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17" y="1"/>
            <a:ext cx="9200915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7200" dirty="0">
                <a:latin typeface="NikoshBAN" pitchFamily="2" charset="0"/>
                <a:cs typeface="NikoshBAN" pitchFamily="2" charset="0"/>
              </a:rPr>
              <a:t>অমেরুদন্ডী(খোলসযুক্ত)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37243" y="3185244"/>
            <a:ext cx="283455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 খন্ডে বিভক্ত নয়।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418" y="1371600"/>
            <a:ext cx="293558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 শক্ত খোলসে আবৃত থাকে।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663" y="4648200"/>
            <a:ext cx="26459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মাংসল  পা থাকে।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legitarealblog_1330655361_2-cara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95400"/>
            <a:ext cx="5932350" cy="441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3463" y="5867400"/>
            <a:ext cx="26459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শামুক,ঝিনুক।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8565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7200" dirty="0">
                <a:latin typeface="NikoshBAN" pitchFamily="2" charset="0"/>
                <a:cs typeface="NikoshBAN" pitchFamily="2" charset="0"/>
              </a:rPr>
              <a:t>অমেরুদন্ডী(পতঙ্গ)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3200400"/>
            <a:ext cx="426720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সন্ধিযুক্ত পা ও পুঞ্জাক্ষি থাকে ।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371599"/>
            <a:ext cx="508781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 তিনটি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 বিভক্ত যথাঃ মস্তক, বক্ষ , উদর  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257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সংখ্যা সবচেয়ে  বেশি।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54" y="5831067"/>
            <a:ext cx="401909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প্রজাপতি,মশা,মাছি।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276600"/>
            <a:ext cx="3048000" cy="3295135"/>
          </a:xfrm>
          <a:prstGeom prst="rect">
            <a:avLst/>
          </a:prstGeom>
        </p:spPr>
      </p:pic>
      <p:pic>
        <p:nvPicPr>
          <p:cNvPr id="9" name="Picture 8" descr="colegitarealblog_1330655457_4-mosquito.gif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14" y="1371600"/>
            <a:ext cx="344658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8294"/>
            <a:ext cx="973306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7200" dirty="0">
                <a:latin typeface="NikoshBAN" pitchFamily="2" charset="0"/>
                <a:cs typeface="NikoshBAN" pitchFamily="2" charset="0"/>
              </a:rPr>
              <a:t>অমেরুদন্ডী(কাঁটাযুক্ত)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20871" y="2486561"/>
            <a:ext cx="313193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 সামুদ্রিক প্রাণি ।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71" y="4001869"/>
            <a:ext cx="356042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ত্বকে কাঁটার মত অংশ থাকে 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096001"/>
            <a:ext cx="59436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 মাছ, সামুদ্রিক শশা।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28" y="1242753"/>
            <a:ext cx="4897772" cy="4853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9497391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7200" dirty="0">
                <a:latin typeface="NikoshBAN" pitchFamily="2" charset="0"/>
                <a:cs typeface="NikoshBAN" pitchFamily="2" charset="0"/>
              </a:rPr>
              <a:t>অমেরুদন্ডী(সিলেন্টরন)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39404" y="3441829"/>
            <a:ext cx="521767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দেহে একটি ফাঁপা গহ্বর  থাকে ।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4862856" y="3854991"/>
            <a:ext cx="65035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দেহে একটি মাত্র ছিদ্র থাকে  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1123" y="6004502"/>
            <a:ext cx="47795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জেলি মাছ, প্রবাল কীট।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6" y="1163549"/>
            <a:ext cx="6214534" cy="439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304800" y="705088"/>
            <a:ext cx="8686800" cy="1736646"/>
          </a:xfrm>
          <a:prstGeom prst="wedgeRoundRectCallout">
            <a:avLst>
              <a:gd name="adj1" fmla="val -1609"/>
              <a:gd name="adj2" fmla="val 103812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 cmpd="thinThick">
            <a:solidFill>
              <a:srgbClr val="FF0000">
                <a:alpha val="73000"/>
              </a:srgbClr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B prst="convex"/>
          </a:sp3d>
        </p:spPr>
        <p:txBody>
          <a:bodyPr wrap="square" lIns="91440" tIns="45720" rIns="91440" bIns="45720" numCol="1" spcCol="182880" rtlCol="0" anchor="b" anchorCtr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06212"/>
            <a:ext cx="91440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cmpd="thinThick">
            <a:solidFill>
              <a:srgbClr val="FF0000">
                <a:alpha val="73000"/>
              </a:srgbClr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B prst="convex"/>
          </a:sp3d>
        </p:spPr>
        <p:txBody>
          <a:bodyPr wrap="square" lIns="91440" tIns="45720" rIns="91440" bIns="45720" numCol="1" spcCol="182880" rtlCol="0" anchor="b" anchorCtr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অমেরুদন্ডী প্রাণি কাকে বলে?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74" y="165653"/>
            <a:ext cx="62631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মেরুদন্ডী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514600"/>
            <a:ext cx="409713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মেরুদন্ড আছে।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99582"/>
            <a:ext cx="4401930" cy="11147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দেহের ভিতর কঙ্কাল থাকে 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219200"/>
            <a:ext cx="424953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পাখনা বা দুই জোড়া পা থাকে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323582"/>
            <a:ext cx="685542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মানুষ ছাড়া এদের সকলের লেজ থাকে।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Thoracic_vertebrae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143000"/>
            <a:ext cx="46101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মেরুদন্ডী প্রাণির প্রকারভেদ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DF5-92A8-4A28-9CC9-0F029340F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48045DF5-92A8-4A28-9CC9-0F029340F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8045DF5-92A8-4A28-9CC9-0F029340F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0EA3BF-F1CF-4220-BD72-C82BD00A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9C0EA3BF-F1CF-4220-BD72-C82BD00A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9C0EA3BF-F1CF-4220-BD72-C82BD00A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E805A9-D956-4E56-B95B-B1C0A3EB9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60E805A9-D956-4E56-B95B-B1C0A3EB9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60E805A9-D956-4E56-B95B-B1C0A3EB9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48D9F-E9A4-4B9F-96C8-0B050512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6948D9F-E9A4-4B9F-96C8-0B050512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46948D9F-E9A4-4B9F-96C8-0B050512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61E62A-C253-4E65-A4AF-943A1A748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2061E62A-C253-4E65-A4AF-943A1A748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061E62A-C253-4E65-A4AF-943A1A748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80D57-3352-41B8-99DA-45D9A53EB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C180D57-3352-41B8-99DA-45D9A53EB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CC180D57-3352-41B8-99DA-45D9A53EB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9EE751-908C-4A5A-A65D-9C3763E3C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8B9EE751-908C-4A5A-A65D-9C3763E3C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8B9EE751-908C-4A5A-A65D-9C3763E3C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BB4CAA-2DDD-44DB-B2D0-7F0C4FE19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16BB4CAA-2DDD-44DB-B2D0-7F0C4FE19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6BB4CAA-2DDD-44DB-B2D0-7F0C4FE19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C44AC-90E2-4527-AFC3-E52F4AB39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A87C44AC-90E2-4527-AFC3-E52F4AB39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A87C44AC-90E2-4527-AFC3-E52F4AB39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D759E7-0EC5-4036-8003-54CDB9692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2AD759E7-0EC5-4036-8003-54CDB9692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2AD759E7-0EC5-4036-8003-54CDB9692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CCBD06-3300-40E9-AA2F-96DC3423A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9ECCBD06-3300-40E9-AA2F-96DC3423A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9ECCBD06-3300-40E9-AA2F-96DC3423A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Sohan Collection\Downloads\Fish\thumbnail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92275"/>
            <a:ext cx="2590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H:\Sohan Collection\Downloads\Fish\thumbnail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9545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:\Sohan Collection\Downloads\Fish\thumbnail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7988"/>
            <a:ext cx="2819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:\Sohan Collection\Downloads\Fish\thumbnail (3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H:\Sohan Collection\Downloads\Fish\thumbnail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886200"/>
            <a:ext cx="2286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H:\Sohan Collection\Downloads\Fish\thumbnail (3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038600"/>
            <a:ext cx="32654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4F010-B53A-604E-AD4C-8BAF3D09B7A1}"/>
              </a:ext>
            </a:extLst>
          </p:cNvPr>
          <p:cNvSpPr txBox="1"/>
          <p:nvPr/>
        </p:nvSpPr>
        <p:spPr>
          <a:xfrm>
            <a:off x="2171700" y="449858"/>
            <a:ext cx="5105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>
                <a:solidFill>
                  <a:schemeClr val="accent3">
                    <a:lumMod val="50000"/>
                  </a:schemeClr>
                </a:solidFill>
              </a:rPr>
              <a:t>মেরুদণ্ডী  প্রাণী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1219200" y="609600"/>
            <a:ext cx="70104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BD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মৎস্যকুলের বৈশিষ্ট্য</a:t>
            </a:r>
            <a:endParaRPr lang="en-US" sz="48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1295400" y="2746513"/>
            <a:ext cx="7467600" cy="3505200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অধিকাংশ মাছের আঁইশ আছে, কোন কোন মাছের আঁইশ নেই।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দেহে জোড় ও বেজোড় পাখনা আছে।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ফুলকা আছে, ফুসফুস নেই।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bldLvl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26" y="2838910"/>
            <a:ext cx="8000263" cy="507831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ধর্মপুর পি এন বালিকা উচ্চ বিদ্যালয়,সুন্দরগঞ্জ, গাইবান্ধা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০১৭৪০৬২৫২৯৯</a:t>
            </a:r>
            <a:endParaRPr lang="bn-BD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798" y="152400"/>
            <a:ext cx="6742781" cy="205629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bn-BD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B5F2A7D-9EAC-E54F-9783-711619CFE0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9" r="2824" b="20696"/>
          <a:stretch/>
        </p:blipFill>
        <p:spPr>
          <a:xfrm>
            <a:off x="208606" y="152400"/>
            <a:ext cx="2828350" cy="2760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Sohan Collection\Downloads\frog\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052888"/>
            <a:ext cx="2286000" cy="1785937"/>
          </a:xfrm>
        </p:spPr>
      </p:pic>
      <p:pic>
        <p:nvPicPr>
          <p:cNvPr id="14339" name="Picture 3" descr="H:\Sohan Collection\Downloads\frog\thumbnail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25796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:\Sohan Collection\Downloads\frog\thumbnail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76400"/>
            <a:ext cx="2209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:\Sohan Collection\Downloads\frog\thumbnail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992563"/>
            <a:ext cx="24384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:\Sohan Collection\Downloads\frog\thumbnail (1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676400"/>
            <a:ext cx="26050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H:\Sohan Collection\Downloads\frog\thumbnail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962400"/>
            <a:ext cx="2286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69A49C-D68E-9E49-AF3B-E2F6B04549E6}"/>
              </a:ext>
            </a:extLst>
          </p:cNvPr>
          <p:cNvSpPr txBox="1"/>
          <p:nvPr/>
        </p:nvSpPr>
        <p:spPr>
          <a:xfrm>
            <a:off x="3733800" y="1676400"/>
            <a:ext cx="1198954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45AD0-679B-8849-8839-BABFB06DC093}"/>
              </a:ext>
            </a:extLst>
          </p:cNvPr>
          <p:cNvSpPr txBox="1"/>
          <p:nvPr/>
        </p:nvSpPr>
        <p:spPr>
          <a:xfrm>
            <a:off x="3429000" y="221126"/>
            <a:ext cx="445678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>
                <a:solidFill>
                  <a:schemeClr val="accent6"/>
                </a:solidFill>
              </a:rPr>
              <a:t>উভচর  প্রানি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>
              <a:defRPr/>
            </a:pPr>
            <a:b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উভচরের বৈশিষ্ট্য</a:t>
            </a:r>
            <a:br>
              <a:rPr lang="en-US" sz="4800" b="1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457200" y="2133600"/>
            <a:ext cx="8534400" cy="4114800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>
              <a:buFont typeface="Wingdings" pitchFamily="2" charset="2"/>
              <a:buChar char="q"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এদের দেহত্বক আইশবিহীন। </a:t>
            </a:r>
          </a:p>
          <a:p>
            <a:pPr marL="742950" indent="-742950">
              <a:buFont typeface="Wingdings" pitchFamily="2" charset="2"/>
              <a:buChar char="q"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ত্বক নরম  ,পাতলা,ভেজা ও  গ্রন্থিযুক্ত ।</a:t>
            </a:r>
          </a:p>
          <a:p>
            <a:pPr marL="742950" indent="-742950">
              <a:buFont typeface="Wingdings" pitchFamily="2" charset="2"/>
              <a:buChar char="q"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এরা শীতল রক্তের  প্রাণী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bldLvl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Sohan Collection\Downloads\snake\thumbnail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429000"/>
            <a:ext cx="2971800" cy="2209800"/>
          </a:xfrm>
        </p:spPr>
      </p:pic>
      <p:pic>
        <p:nvPicPr>
          <p:cNvPr id="15363" name="Picture 3" descr="H:\Sohan Collection\Downloads\Lizard\thumbnail (3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371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:\Sohan Collection\Downloads\Lizard\thumbnail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371600"/>
            <a:ext cx="2362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H:\Sohan Collection\Downloads\Lizard\thumbnail (2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3716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I:\crocodi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3528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EF2568-2D40-4E46-84CE-4DD1F66FDCCE}"/>
              </a:ext>
            </a:extLst>
          </p:cNvPr>
          <p:cNvSpPr txBox="1"/>
          <p:nvPr/>
        </p:nvSpPr>
        <p:spPr>
          <a:xfrm rot="10800000" flipV="1">
            <a:off x="3096407" y="168354"/>
            <a:ext cx="3408386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00"/>
              <a:t>সরিসৃপ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0" algn="ctr">
              <a:defRPr/>
            </a:pPr>
            <a:b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সরীসৃপ প্রাণীর </a:t>
            </a:r>
            <a:r>
              <a:rPr lang="en-US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br>
              <a:rPr lang="en-US" sz="4800" b="1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4582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q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১। এরা বুকে ভর করে চলে।                 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২। এদের ত্বক শুষ্ক ও আঁইশ যুক্ত।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৩। চারপায়ে ৫ টি করে নখরযুক্ত আঙ্গুল আছে।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838200" y="3429000"/>
            <a:ext cx="7620000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উভচর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সরীসৃপ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85800" y="685800"/>
            <a:ext cx="8001000" cy="21336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Sohan Collection\Downloads\Bird\thumbnail (38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524000"/>
            <a:ext cx="2514600" cy="1990725"/>
          </a:xfrm>
        </p:spPr>
      </p:pic>
      <p:pic>
        <p:nvPicPr>
          <p:cNvPr id="17411" name="Picture 3" descr="H:\Sohan Collection\Downloads\Bird\thumbnail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2514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:\Sohan Collection\Downloads\Bird\thumbnail (1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6576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H:\Sohan Collection\Downloads\Bird\thumbnail (2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1524000"/>
            <a:ext cx="2806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:\Sohan Collection\Downloads\Bird\thumbnail (10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5240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H:\Sohan Collection\Downloads\Bird\thumbnail (1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581400"/>
            <a:ext cx="2667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0" algn="ctr">
              <a:defRPr/>
            </a:pPr>
            <a:b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পক্ষিকূলের</a:t>
            </a:r>
            <a:r>
              <a: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br>
              <a:rPr lang="en-US" sz="4800" b="1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990600" y="2133600"/>
            <a:ext cx="7543800" cy="4114800"/>
          </a:xfrm>
          <a:prstGeom prst="flowChartPredefined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 পালকে ঢাকা।</a:t>
            </a:r>
          </a:p>
          <a:p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দাঁত নেই, চক্ষু আছে।</a:t>
            </a:r>
          </a:p>
          <a:p>
            <a:r>
              <a:rPr lang="bn-BD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উষ্ণ রক্ত বিশিষ্ট প্রাণী।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Sohan Collection\Downloads\dog\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660913"/>
            <a:ext cx="4402282" cy="3124200"/>
          </a:xfrm>
        </p:spPr>
      </p:pic>
      <p:pic>
        <p:nvPicPr>
          <p:cNvPr id="17411" name="Picture 3" descr="H:\Sohan Collection\Downloads\cow\thumbnail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217" y="553278"/>
            <a:ext cx="413462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:\Sohan Collection\Downloads\monkey\thumbnail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64226"/>
            <a:ext cx="42108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:\Sohan Collection\Downloads\tiger\thumbnail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96140"/>
            <a:ext cx="420371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স্তন্যপায়ীর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br>
              <a:rPr lang="en-US" sz="4800" b="1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990599" y="2133600"/>
            <a:ext cx="8341139" cy="4897414"/>
          </a:xfrm>
          <a:prstGeom prst="flowChartPredefined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685800" indent="-685800">
              <a:spcAft>
                <a:spcPts val="1200"/>
              </a:spcAft>
              <a:buFont typeface="Wingdings" pitchFamily="2" charset="2"/>
              <a:buChar char="q"/>
            </a:pP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spcAft>
                <a:spcPts val="1200"/>
              </a:spcAft>
              <a:buFont typeface="Wingdings" pitchFamily="2" charset="2"/>
              <a:buChar char="q"/>
            </a:pP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দেহ লোমে আবৃত থাকে।</a:t>
            </a:r>
          </a:p>
          <a:p>
            <a:pPr marL="685800" indent="-685800">
              <a:spcAft>
                <a:spcPts val="1200"/>
              </a:spcAft>
              <a:buFont typeface="Wingdings" pitchFamily="2" charset="2"/>
              <a:buChar char="q"/>
            </a:pP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সন্তান প্রসব করে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spcAft>
                <a:spcPts val="1200"/>
              </a:spcAft>
              <a:buFont typeface="Wingdings" pitchFamily="2" charset="2"/>
              <a:buChar char="q"/>
            </a:pP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শিশু মায়ের দুধ পান করে।</a:t>
            </a:r>
          </a:p>
          <a:p>
            <a:pPr marL="685800" indent="-685800">
              <a:spcAft>
                <a:spcPts val="1200"/>
              </a:spcAft>
              <a:buFont typeface="Wingdings" pitchFamily="2" charset="2"/>
              <a:buChar char="q"/>
            </a:pP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উষ্ণ রক্ত বিশিষ্ট প্রানী।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</a:pP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bldLvl="4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066800" y="5334000"/>
            <a:ext cx="685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প্রানীগুলোকে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eetah10_anima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4298950" cy="2133600"/>
          </a:xfrm>
          <a:prstGeom prst="rect">
            <a:avLst/>
          </a:prstGeom>
        </p:spPr>
      </p:pic>
      <p:pic>
        <p:nvPicPr>
          <p:cNvPr id="6" name="Picture 5" descr="c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05000"/>
            <a:ext cx="3048000" cy="22860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905000" y="0"/>
            <a:ext cx="54102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9144000" cy="790985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8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শ্রেণিঃষষ্ঠ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bn-BD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অধ্যায়ঃ২ </a:t>
            </a:r>
          </a:p>
          <a:p>
            <a:pPr algn="ctr"/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554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edefined Process 8"/>
          <p:cNvSpPr/>
          <p:nvPr/>
        </p:nvSpPr>
        <p:spPr>
          <a:xfrm>
            <a:off x="457200" y="2133600"/>
            <a:ext cx="8458200" cy="4495800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উভচরের  একটি উদাহরণ দাও।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সরীসৃপের একটি উদাহরণ দাও।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পাখির  একটি উদাহরণ দাও।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ইলিশ মাছ কোন পানিতে বাস  করে।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600200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বাড়ির আশেপাশে দেখা যায় এমন  পাঁচটি প্রাণীর  নাম ও  তাদের তিনটি করে বৈশিষ্ট্য  লিখে আনবে।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798595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600200"/>
            <a:ext cx="711605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3781-004-F74C9F4B.gif"/>
          <p:cNvPicPr>
            <a:picLocks noChangeAspect="1"/>
          </p:cNvPicPr>
          <p:nvPr/>
        </p:nvPicPr>
        <p:blipFill>
          <a:blip r:embed="rId2"/>
          <a:srcRect l="3912" t="5116" b="5115"/>
          <a:stretch>
            <a:fillRect/>
          </a:stretch>
        </p:blipFill>
        <p:spPr>
          <a:xfrm>
            <a:off x="5257800" y="990600"/>
            <a:ext cx="3743325" cy="4876800"/>
          </a:xfrm>
          <a:prstGeom prst="rect">
            <a:avLst/>
          </a:prstGeom>
        </p:spPr>
      </p:pic>
      <p:pic>
        <p:nvPicPr>
          <p:cNvPr id="12" name="Picture 11" descr="1632582_634927125387388750-1.jpg"/>
          <p:cNvPicPr>
            <a:picLocks noChangeAspect="1"/>
          </p:cNvPicPr>
          <p:nvPr/>
        </p:nvPicPr>
        <p:blipFill>
          <a:blip r:embed="rId3"/>
          <a:srcRect l="7742" t="32056" r="7097"/>
          <a:stretch>
            <a:fillRect/>
          </a:stretch>
        </p:blipFill>
        <p:spPr>
          <a:xfrm>
            <a:off x="152400" y="990600"/>
            <a:ext cx="50292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76200"/>
            <a:ext cx="4495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করি।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3124200"/>
            <a:ext cx="8915400" cy="2474327"/>
          </a:xfrm>
          <a:prstGeom prst="horizontalScroll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 cmpd="thinThick">
            <a:solidFill>
              <a:srgbClr val="0070C0">
                <a:alpha val="73000"/>
              </a:srgbClr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B prst="convex"/>
          </a:sp3d>
        </p:spPr>
        <p:txBody>
          <a:bodyPr wrap="square" lIns="91440" tIns="45720" rIns="91440" bIns="45720" numCol="1" spcCol="182880" rtlCol="0" anchor="b" anchorCtr="0">
            <a:spAutoFit/>
          </a:bodyPr>
          <a:lstStyle/>
          <a:p>
            <a:pPr algn="ctr"/>
            <a:r>
              <a:rPr lang="bn-BD" sz="115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প্রাণিজগৎ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0" y="912288"/>
            <a:ext cx="9294928" cy="1922205"/>
          </a:xfrm>
          <a:prstGeom prst="horizontalScroll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 cmpd="thinThick">
            <a:solidFill>
              <a:srgbClr val="0070C0">
                <a:alpha val="73000"/>
              </a:srgbClr>
            </a:solidFill>
          </a:ln>
          <a:scene3d>
            <a:camera prst="orthographicFront">
              <a:rot lat="21299999" lon="0" rev="0"/>
            </a:camera>
            <a:lightRig rig="threePt" dir="t"/>
          </a:scene3d>
          <a:sp3d>
            <a:bevelB prst="convex"/>
          </a:sp3d>
        </p:spPr>
        <p:txBody>
          <a:bodyPr wrap="square" lIns="91440" tIns="45720" rIns="91440" bIns="45720" numCol="1" spcCol="182880" rtlCol="0" anchor="b" anchorCtr="0">
            <a:spAutoFit/>
          </a:bodyPr>
          <a:lstStyle/>
          <a:p>
            <a:pPr algn="ctr"/>
            <a:r>
              <a:rPr lang="bn-BD" sz="88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799" y="761999"/>
            <a:ext cx="8627533" cy="728133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4900"/>
              </a:lnSpc>
              <a:tabLst>
                <a:tab pos="0" algn="l"/>
              </a:tabLst>
            </a:pPr>
            <a:r>
              <a:rPr lang="bn-BD" sz="7200" b="1" dirty="0">
                <a:latin typeface="NikoshBAN" pitchFamily="2" charset="0"/>
                <a:cs typeface="NikoshBAN" pitchFamily="2" charset="0"/>
              </a:rPr>
              <a:t>এপাঠ  শেষে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ts val="4900"/>
              </a:lnSpc>
            </a:pPr>
            <a:r>
              <a:rPr lang="bn-BD" sz="8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ts val="4900"/>
              </a:lnSpc>
              <a:buFont typeface="Wingdings" pitchFamily="2" charset="2"/>
              <a:buChar char="Ø"/>
            </a:pP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প্রাণিজগত কী তা বলতে পারবে।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4900"/>
              </a:lnSpc>
              <a:buFont typeface="Wingdings" pitchFamily="2" charset="2"/>
              <a:buChar char="Ø"/>
            </a:pPr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4900"/>
              </a:lnSpc>
              <a:buFont typeface="Wingdings" pitchFamily="2" charset="2"/>
              <a:buChar char="Ø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প্রাণির  বৈশিষ্ট্য ব্যাখ্যা করতে পারবে 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4900"/>
              </a:lnSpc>
            </a:pP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4900"/>
              </a:lnSpc>
              <a:buFont typeface="Wingdings" pitchFamily="2" charset="2"/>
              <a:buChar char="Ø"/>
            </a:pP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প্রাণিজিগতের শ্রেনিকরণ 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522" y="0"/>
            <a:ext cx="6954078" cy="998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পৃথিবীর  সকল প্রাণিকে মাত্র দুটি দলে ভাগ করা যায়-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7200" dirty="0">
                <a:latin typeface="NikoshBAN" pitchFamily="2" charset="0"/>
                <a:cs typeface="NikoshBAN" pitchFamily="2" charset="0"/>
              </a:rPr>
              <a:t>অমেরুদন্ডী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1240263" y="1701225"/>
            <a:ext cx="26459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মেরুদন্ড নেই।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71291"/>
            <a:ext cx="3429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দেহের ভিতর কঙ্কাল থাকে না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86200"/>
            <a:ext cx="35814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চোখ সরল প্রকৃতির 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 পুঞ্জাক্ষির।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511225"/>
            <a:ext cx="26459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লেজ নেই।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Thoracic_vertebrae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4610100" cy="3962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810000" y="3122612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1979612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921" y="212422"/>
            <a:ext cx="7401339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অমেরুদন্ডী(ক্ষুদ্র প্রাণি)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29" y="4623697"/>
            <a:ext cx="387875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 আকারে ক্ষুদ্র ।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2839"/>
            <a:ext cx="3429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এদের খালি চোখে দেখা যায় না।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1263" y="5638800"/>
            <a:ext cx="26459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অ্যামিবা।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qdefault.jpg"/>
          <p:cNvPicPr>
            <a:picLocks noChangeAspect="1"/>
          </p:cNvPicPr>
          <p:nvPr/>
        </p:nvPicPr>
        <p:blipFill>
          <a:blip r:embed="rId2"/>
          <a:srcRect l="27083" t="16667" r="10417" b="16667"/>
          <a:stretch>
            <a:fillRect/>
          </a:stretch>
        </p:blipFill>
        <p:spPr>
          <a:xfrm>
            <a:off x="5791200" y="1066800"/>
            <a:ext cx="2286000" cy="1828800"/>
          </a:xfrm>
          <a:prstGeom prst="rect">
            <a:avLst/>
          </a:prstGeom>
        </p:spPr>
      </p:pic>
      <p:pic>
        <p:nvPicPr>
          <p:cNvPr id="11" name="Picture 10" descr="hqdefaultb.jpg"/>
          <p:cNvPicPr>
            <a:picLocks noChangeAspect="1"/>
          </p:cNvPicPr>
          <p:nvPr/>
        </p:nvPicPr>
        <p:blipFill>
          <a:blip r:embed="rId3"/>
          <a:srcRect l="41667" t="14444" r="13333" b="16667"/>
          <a:stretch>
            <a:fillRect/>
          </a:stretch>
        </p:blipFill>
        <p:spPr>
          <a:xfrm>
            <a:off x="5791200" y="2895600"/>
            <a:ext cx="2057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467</Words>
  <Application>Microsoft Office PowerPoint</Application>
  <PresentationFormat>On-screen Show (4:3)</PresentationFormat>
  <Paragraphs>123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মেরুদন্ডী প্রাণির প্রকারভেদ</vt:lpstr>
      <vt:lpstr>PowerPoint Presentation</vt:lpstr>
      <vt:lpstr>PowerPoint Presentation</vt:lpstr>
      <vt:lpstr>PowerPoint Presentation</vt:lpstr>
      <vt:lpstr> উভচরের বৈশিষ্ট্য     </vt:lpstr>
      <vt:lpstr>PowerPoint Presentation</vt:lpstr>
      <vt:lpstr>  সরীসৃপ প্রাণীর   বৈশিষ্ট্য     </vt:lpstr>
      <vt:lpstr>PowerPoint Presentation</vt:lpstr>
      <vt:lpstr>PowerPoint Presentation</vt:lpstr>
      <vt:lpstr>  পক্ষিকূলের  বৈশিষ্ট্য     </vt:lpstr>
      <vt:lpstr>PowerPoint Presentation</vt:lpstr>
      <vt:lpstr>  স্তন্যপায়ীর প্রাণীর বৈশিষ্ট্য      </vt:lpstr>
      <vt:lpstr>PowerPoint Presentation</vt:lpstr>
      <vt:lpstr>মূল্যায়ন</vt:lpstr>
      <vt:lpstr> 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TSS</cp:lastModifiedBy>
  <cp:revision>130</cp:revision>
  <dcterms:created xsi:type="dcterms:W3CDTF">2006-08-16T00:00:00Z</dcterms:created>
  <dcterms:modified xsi:type="dcterms:W3CDTF">2018-04-11T11:45:12Z</dcterms:modified>
</cp:coreProperties>
</file>